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A104-044C-1CA6-AEE2-7E5DDB6D7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69A75-DF80-71B2-F96B-4DE39A049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6CB97-ABF1-B21C-A41C-4D79020E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15429-E280-3999-40D4-941AD0AC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9F969-1118-CF2A-B578-E16E308F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9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8C5C-7DE3-4ACC-9F50-0B9A87A3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200C7-690F-A246-6F88-BD5DF72EF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5D6A-69B9-2CC6-F7DD-D6182161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3A9C-6117-CE61-3EE8-93E19E51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7AFE9-3D15-44D7-1060-043A528E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00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75B1F-A489-5052-8296-DCBBB7443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72BF5-6F5E-AB8A-49A4-AC95E1199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D453F-FF90-9CDD-59A9-62548124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052A-F176-E6B4-0B29-0406C7D9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40E0F-39B7-7A67-8942-149F94AA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3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3B92-F6EC-EF00-8CF2-26E9C305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A865-0BD5-0DF7-F4F5-56AE7B8DC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C28B5-5588-DDDF-A1E9-0026CA85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0481-ADAE-6E03-1BC2-7C80DE83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114C3-7366-782D-1391-1C7A39EC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78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AC53-1168-4119-B7F6-F90DF7E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33C7B-C938-3244-1A49-4844B6FA1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2D48-87AF-5D6D-54B1-E28E0933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944D-3AB3-6B19-9352-9E5BCEF9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FA57-8730-7391-F054-9C6B53A9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14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0C-398B-343F-70F3-A7AD60DE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B653-22C3-5201-3109-AB208A19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B122E-676A-2EA5-8275-1A68FA3D7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45B15-5E7F-5E0F-90A8-7D6B40CE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65BC3-0618-338E-F0FE-D636E2F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13803-07A9-4FDE-83CC-20856886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8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50-2687-38DF-FD36-21D1F281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EA19E-E2D1-4D8D-49B9-86C699E2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A8BD4-54FA-A9F5-E88D-74C44FB6E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2D046-03F0-ABAA-C7BF-CD8C9CBCB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9E9E9-A647-A90C-0DC5-2B6A208E9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59615-555C-3BE2-1571-B68DACE7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10C80-5AD7-8667-44D1-F7CB111B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B87F9-6AD3-E170-6843-4E324832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43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F25C-A942-16BC-FB44-A4E9A974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6E114-7817-8EBA-D229-F613B63D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F9F3E-8B13-F812-CB97-2ADDCA2C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2C0E9-F53F-62AB-F0D5-67FFE088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84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8AF31-3CA3-13B1-1BFD-237539A9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81C09-58B8-D30F-C84D-F94AE7BC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B993-9288-590D-CB3B-FEFC8D2A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93D-4AAB-B987-2750-B76E1311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4A38-75B2-3F52-4219-198D3F7F3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C1AA-CA12-4A85-B7A2-21E8EB5F3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FC569-A294-78F3-A660-8A419361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E2499-0EAB-AA0D-AC83-A01D87B7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C1B6-147F-4484-A3E4-D74B7BEC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3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2D94-7C3A-3732-468E-70A2C44A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9D6E6-1A56-A011-A209-DBC2D675A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02E5-3E65-FCAC-F9C5-94BE04D92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A7843-ED5F-6A73-9610-EEB04495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58D2A-B02C-0380-2AA6-E4630A2C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D3977-753C-E1DD-A15E-036F081E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6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C9EEC-5894-B6CF-6859-CAF7C275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4AC5C-0B6B-1897-2D5C-1811E600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B43F4-0C95-5B83-0624-7B864E159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2D036-7B91-4148-94E1-D364F9F83366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0EF0-B665-2901-0DEB-7F571E879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72D08-C933-04A1-CCCA-F3A9C0748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A8ADA-8B90-440E-992C-9398F2D0F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888C-FF3E-A136-C31E-A7D526D36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9D18-8EF0-321B-8E53-CA9A095FA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C4D9E-76CB-6C2F-CBD7-7BF9CAE56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2" y="0"/>
            <a:ext cx="12297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26ED-9669-5D23-A94B-2DF1BEBB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B99A0-B62B-8230-122D-99D18DEE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137652"/>
            <a:ext cx="12260826" cy="699565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EC19D-3C15-9642-9C79-EC4E3DBB9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5853"/>
          <a:stretch>
            <a:fillRect/>
          </a:stretch>
        </p:blipFill>
        <p:spPr>
          <a:xfrm>
            <a:off x="757084" y="660400"/>
            <a:ext cx="10785987" cy="553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98FD87-AD10-7203-5A42-75253D890440}"/>
              </a:ext>
            </a:extLst>
          </p:cNvPr>
          <p:cNvSpPr txBox="1"/>
          <p:nvPr/>
        </p:nvSpPr>
        <p:spPr>
          <a:xfrm>
            <a:off x="5268862" y="180459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Website UI</a:t>
            </a:r>
          </a:p>
        </p:txBody>
      </p:sp>
    </p:spTree>
    <p:extLst>
      <p:ext uri="{BB962C8B-B14F-4D97-AF65-F5344CB8AC3E}">
        <p14:creationId xmlns:p14="http://schemas.microsoft.com/office/powerpoint/2010/main" val="196990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D34D-0C44-3E72-9F15-B75BB24A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475C48F-CF10-0F86-7A20-2C7B95C86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D18B7-235F-EF17-52EF-0759ED060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6875"/>
          <a:stretch>
            <a:fillRect/>
          </a:stretch>
        </p:blipFill>
        <p:spPr>
          <a:xfrm>
            <a:off x="838201" y="739775"/>
            <a:ext cx="10515600" cy="537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2B133-3564-4E99-D607-9435EE1EABD8}"/>
              </a:ext>
            </a:extLst>
          </p:cNvPr>
          <p:cNvSpPr txBox="1"/>
          <p:nvPr/>
        </p:nvSpPr>
        <p:spPr>
          <a:xfrm>
            <a:off x="4482281" y="165070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Find doctors by speciality</a:t>
            </a:r>
          </a:p>
        </p:txBody>
      </p:sp>
    </p:spTree>
    <p:extLst>
      <p:ext uri="{BB962C8B-B14F-4D97-AF65-F5344CB8AC3E}">
        <p14:creationId xmlns:p14="http://schemas.microsoft.com/office/powerpoint/2010/main" val="25996598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F9D3-8F0F-DE48-6AE7-8CB5C6B2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0686-B071-1AAA-8256-8BBEE47D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6D4178-D769-41FF-D653-CF128EC60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E2E67-C298-C4BE-A01B-6F70FBBC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6876"/>
          <a:stretch>
            <a:fillRect/>
          </a:stretch>
        </p:blipFill>
        <p:spPr>
          <a:xfrm>
            <a:off x="838200" y="587375"/>
            <a:ext cx="10515600" cy="568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1E8BF-A01A-A176-D73F-26332FFA848C}"/>
              </a:ext>
            </a:extLst>
          </p:cNvPr>
          <p:cNvSpPr txBox="1"/>
          <p:nvPr/>
        </p:nvSpPr>
        <p:spPr>
          <a:xfrm>
            <a:off x="4511778" y="165070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Top Doctors users can book</a:t>
            </a:r>
          </a:p>
        </p:txBody>
      </p:sp>
    </p:spTree>
    <p:extLst>
      <p:ext uri="{BB962C8B-B14F-4D97-AF65-F5344CB8AC3E}">
        <p14:creationId xmlns:p14="http://schemas.microsoft.com/office/powerpoint/2010/main" val="2712642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DB17-AC74-F473-6634-F21EB341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7CFD-D6F6-71A2-6DCC-990AFD57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10BE4D6-4DC2-6A07-8BA4-8FC72E03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2B674-C937-BCE7-BA3D-63ECEB76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" r="7983"/>
          <a:stretch>
            <a:fillRect/>
          </a:stretch>
        </p:blipFill>
        <p:spPr>
          <a:xfrm>
            <a:off x="1032387" y="708025"/>
            <a:ext cx="10186220" cy="544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85A489-CC07-E130-D772-374FD217FBB8}"/>
              </a:ext>
            </a:extLst>
          </p:cNvPr>
          <p:cNvSpPr txBox="1"/>
          <p:nvPr/>
        </p:nvSpPr>
        <p:spPr>
          <a:xfrm>
            <a:off x="5497461" y="165070"/>
            <a:ext cx="57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Banner</a:t>
            </a:r>
          </a:p>
        </p:txBody>
      </p:sp>
    </p:spTree>
    <p:extLst>
      <p:ext uri="{BB962C8B-B14F-4D97-AF65-F5344CB8AC3E}">
        <p14:creationId xmlns:p14="http://schemas.microsoft.com/office/powerpoint/2010/main" val="205069992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88B39-5477-9F16-9208-179EBC75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BF7F-D9B2-154E-C9F9-96CFF0E2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7E34ED1-7AB5-BE44-14F0-B9CA8C514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7E2E1-C756-9DF3-1180-C5002ACC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86099"/>
            <a:ext cx="11808000" cy="54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C8A9A-8837-3E15-40AF-800059CE604D}"/>
              </a:ext>
            </a:extLst>
          </p:cNvPr>
          <p:cNvSpPr txBox="1"/>
          <p:nvPr/>
        </p:nvSpPr>
        <p:spPr>
          <a:xfrm>
            <a:off x="4223568" y="165070"/>
            <a:ext cx="503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Filter doctors by the speciality</a:t>
            </a:r>
          </a:p>
        </p:txBody>
      </p:sp>
    </p:spTree>
    <p:extLst>
      <p:ext uri="{BB962C8B-B14F-4D97-AF65-F5344CB8AC3E}">
        <p14:creationId xmlns:p14="http://schemas.microsoft.com/office/powerpoint/2010/main" val="35625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7BAE-1856-0C83-861A-3261E89B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64D4-14C6-4816-3A6B-6791457D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A0044C-13D4-3655-17E0-5CEFD227B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E128F-3D31-AEB1-07CF-747A845E5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t="26221" r="37984" b="934"/>
          <a:stretch>
            <a:fillRect/>
          </a:stretch>
        </p:blipFill>
        <p:spPr>
          <a:xfrm>
            <a:off x="1799303" y="1445341"/>
            <a:ext cx="3018504" cy="414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834DD-85BB-EB3F-02DC-28EE8C486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t="30601" r="36131" b="6382"/>
          <a:stretch>
            <a:fillRect/>
          </a:stretch>
        </p:blipFill>
        <p:spPr>
          <a:xfrm>
            <a:off x="6243484" y="1690688"/>
            <a:ext cx="3195483" cy="3605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2AC38-2858-1A3B-119E-34713894BDC3}"/>
              </a:ext>
            </a:extLst>
          </p:cNvPr>
          <p:cNvSpPr txBox="1"/>
          <p:nvPr/>
        </p:nvSpPr>
        <p:spPr>
          <a:xfrm>
            <a:off x="4183626" y="505123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Account creation &amp; Login</a:t>
            </a:r>
          </a:p>
        </p:txBody>
      </p:sp>
    </p:spTree>
    <p:extLst>
      <p:ext uri="{BB962C8B-B14F-4D97-AF65-F5344CB8AC3E}">
        <p14:creationId xmlns:p14="http://schemas.microsoft.com/office/powerpoint/2010/main" val="184941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53A8-2425-DD8A-34B4-32DF11C0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717A-0EB7-6D29-405D-B65D286A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443EB8-71DD-4ACB-293B-817F941D8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E798F-4A14-19DE-0258-D7EBB23DE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" r="8710"/>
          <a:stretch>
            <a:fillRect/>
          </a:stretch>
        </p:blipFill>
        <p:spPr>
          <a:xfrm>
            <a:off x="1179870" y="581024"/>
            <a:ext cx="1009773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173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8DEE-1B91-DE34-CE33-393D02EE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2B8-6A3F-FACF-BD28-D4F4E96B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4C5D872-C39C-AE67-27F7-16C356048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9AF9F-9336-AD44-A97E-7FDA5040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36899"/>
            <a:ext cx="11808000" cy="5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1B645-B229-EC5D-57A7-6973CBA35949}"/>
              </a:ext>
            </a:extLst>
          </p:cNvPr>
          <p:cNvSpPr txBox="1"/>
          <p:nvPr/>
        </p:nvSpPr>
        <p:spPr>
          <a:xfrm>
            <a:off x="1257301" y="165070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After login users can update their profiles, book appointments and see their appointments</a:t>
            </a:r>
          </a:p>
        </p:txBody>
      </p:sp>
    </p:spTree>
    <p:extLst>
      <p:ext uri="{BB962C8B-B14F-4D97-AF65-F5344CB8AC3E}">
        <p14:creationId xmlns:p14="http://schemas.microsoft.com/office/powerpoint/2010/main" val="2407547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7768-9BA4-B5DE-FFC7-1C7875B2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CFD3-9E12-340F-79A0-BFBF17CE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9D1B82E-7742-AD99-BA1F-7D28BDC87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3CE52-12A0-BA14-93F0-E4BE2F5C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" y="656144"/>
            <a:ext cx="11844000" cy="5545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F3351-EB79-6ED9-E666-94BA5010A4C0}"/>
              </a:ext>
            </a:extLst>
          </p:cNvPr>
          <p:cNvSpPr txBox="1"/>
          <p:nvPr/>
        </p:nvSpPr>
        <p:spPr>
          <a:xfrm>
            <a:off x="4827639" y="165070"/>
            <a:ext cx="447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Users Profile page</a:t>
            </a:r>
          </a:p>
        </p:txBody>
      </p:sp>
    </p:spTree>
    <p:extLst>
      <p:ext uri="{BB962C8B-B14F-4D97-AF65-F5344CB8AC3E}">
        <p14:creationId xmlns:p14="http://schemas.microsoft.com/office/powerpoint/2010/main" val="232357586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7116-9E36-76E5-17D7-F28D5B7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1E94-784A-6D20-5678-A72EE5FF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16EA38-69EB-2935-0616-14B4FEF4A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D341B-13AD-86FD-5D65-00C7DC86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" y="680063"/>
            <a:ext cx="11664000" cy="5497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2FB7D-96E8-6F6C-4796-9CEF0D8B2D5A}"/>
              </a:ext>
            </a:extLst>
          </p:cNvPr>
          <p:cNvSpPr txBox="1"/>
          <p:nvPr/>
        </p:nvSpPr>
        <p:spPr>
          <a:xfrm>
            <a:off x="4935794" y="180459"/>
            <a:ext cx="445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My Appointments</a:t>
            </a:r>
          </a:p>
        </p:txBody>
      </p:sp>
    </p:spTree>
    <p:extLst>
      <p:ext uri="{BB962C8B-B14F-4D97-AF65-F5344CB8AC3E}">
        <p14:creationId xmlns:p14="http://schemas.microsoft.com/office/powerpoint/2010/main" val="18305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8ED1-3FA5-850E-40C0-8224015A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D569F-49E2-5620-1A55-870084D27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86" y="-66180"/>
            <a:ext cx="12344514" cy="6924180"/>
          </a:xfrm>
        </p:spPr>
      </p:pic>
    </p:spTree>
    <p:extLst>
      <p:ext uri="{BB962C8B-B14F-4D97-AF65-F5344CB8AC3E}">
        <p14:creationId xmlns:p14="http://schemas.microsoft.com/office/powerpoint/2010/main" val="381778571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A0AC-0EF8-09D1-FC63-2B6B4CEF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EE2C-9B84-C725-F956-0D584860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70D203-8580-5B0D-E2E6-001A89B9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D368C-0062-268A-8948-6E11645E1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r="34032"/>
          <a:stretch>
            <a:fillRect/>
          </a:stretch>
        </p:blipFill>
        <p:spPr>
          <a:xfrm>
            <a:off x="1415844" y="596899"/>
            <a:ext cx="3873911" cy="566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ECE2A-7DFC-AE33-A1EA-BAE76EBA0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9" r="35080"/>
          <a:stretch>
            <a:fillRect/>
          </a:stretch>
        </p:blipFill>
        <p:spPr>
          <a:xfrm>
            <a:off x="6705599" y="611115"/>
            <a:ext cx="3677265" cy="581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37136-537F-F199-F530-A4C74C16FBD4}"/>
              </a:ext>
            </a:extLst>
          </p:cNvPr>
          <p:cNvSpPr txBox="1"/>
          <p:nvPr/>
        </p:nvSpPr>
        <p:spPr>
          <a:xfrm>
            <a:off x="4424515" y="80902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Admin &amp; Doctor login page</a:t>
            </a:r>
          </a:p>
        </p:txBody>
      </p:sp>
    </p:spTree>
    <p:extLst>
      <p:ext uri="{BB962C8B-B14F-4D97-AF65-F5344CB8AC3E}">
        <p14:creationId xmlns:p14="http://schemas.microsoft.com/office/powerpoint/2010/main" val="73101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9DEA1-5F11-2604-B770-EEA78599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2B42-2C91-57C7-21DE-9B3E6B7A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829477-3BB2-E122-6488-F9DD7B1B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0BF49-7EFA-0EDB-4D44-B731BBF8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61499"/>
            <a:ext cx="11808000" cy="55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1EF67-9D42-268A-CB2F-E56D70721656}"/>
              </a:ext>
            </a:extLst>
          </p:cNvPr>
          <p:cNvSpPr txBox="1"/>
          <p:nvPr/>
        </p:nvSpPr>
        <p:spPr>
          <a:xfrm>
            <a:off x="4680155" y="180459"/>
            <a:ext cx="470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49000876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7159-4438-A8F2-3E3F-54BE3351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96D9-FAA6-90C7-22ED-C1987BBE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E3BAE9-D0A9-635D-60F6-0BADFF47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B1365-3998-28E4-1211-FCBC63D2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55349"/>
            <a:ext cx="11808000" cy="554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C9D45-5B20-9459-DB10-CF4EC7D9D3F0}"/>
              </a:ext>
            </a:extLst>
          </p:cNvPr>
          <p:cNvSpPr txBox="1"/>
          <p:nvPr/>
        </p:nvSpPr>
        <p:spPr>
          <a:xfrm>
            <a:off x="4994788" y="180459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All Appointments</a:t>
            </a:r>
          </a:p>
        </p:txBody>
      </p:sp>
    </p:spTree>
    <p:extLst>
      <p:ext uri="{BB962C8B-B14F-4D97-AF65-F5344CB8AC3E}">
        <p14:creationId xmlns:p14="http://schemas.microsoft.com/office/powerpoint/2010/main" val="24242918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8878-DB8A-C3A0-4D3F-8CE430105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49B1-27AD-1F3A-D1A5-32549B85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F88CA31-96A0-18ED-4613-7EF2DEF70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C65ED-B1B3-7217-0EE0-7B566A747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64572"/>
            <a:ext cx="11808000" cy="552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51940-CBC8-C09C-A212-E419A6A6EFB9}"/>
              </a:ext>
            </a:extLst>
          </p:cNvPr>
          <p:cNvSpPr txBox="1"/>
          <p:nvPr/>
        </p:nvSpPr>
        <p:spPr>
          <a:xfrm>
            <a:off x="4350774" y="165070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Add Doctor Page in Admin Panel</a:t>
            </a:r>
          </a:p>
        </p:txBody>
      </p:sp>
    </p:spTree>
    <p:extLst>
      <p:ext uri="{BB962C8B-B14F-4D97-AF65-F5344CB8AC3E}">
        <p14:creationId xmlns:p14="http://schemas.microsoft.com/office/powerpoint/2010/main" val="12922069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4906-539D-72BE-F095-B683AAE4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6013-F87F-0C26-E04D-863172C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2BBB03D-652E-FA6C-542B-C474FDFD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A6BCF-E3F2-D9AC-912E-1A31E5CD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0" y="717280"/>
            <a:ext cx="11700000" cy="542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854CC-4223-DECE-8594-04358D08031D}"/>
              </a:ext>
            </a:extLst>
          </p:cNvPr>
          <p:cNvSpPr txBox="1"/>
          <p:nvPr/>
        </p:nvSpPr>
        <p:spPr>
          <a:xfrm>
            <a:off x="3362632" y="165070"/>
            <a:ext cx="5514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Doctors List , Admin can change doctors </a:t>
            </a:r>
            <a:r>
              <a:rPr lang="en-IN" sz="2000" b="1" dirty="0" err="1">
                <a:solidFill>
                  <a:srgbClr val="FFCC00"/>
                </a:solidFill>
              </a:rPr>
              <a:t>availablity</a:t>
            </a:r>
            <a:endParaRPr lang="en-IN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0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622F6-AAED-4B7C-060A-ADE9CD34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CDEA-E932-7270-E8E6-5134FC5B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AD00BA-7FCC-8B8B-C612-2C8D6318E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CD45B-3877-79F4-D7F8-BF9FF6B8F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664572"/>
            <a:ext cx="11808000" cy="552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EC4A9-37EC-5BEA-8918-F01B26B85159}"/>
              </a:ext>
            </a:extLst>
          </p:cNvPr>
          <p:cNvSpPr txBox="1"/>
          <p:nvPr/>
        </p:nvSpPr>
        <p:spPr>
          <a:xfrm>
            <a:off x="4827639" y="180459"/>
            <a:ext cx="456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Doctors Dashboard</a:t>
            </a:r>
          </a:p>
        </p:txBody>
      </p:sp>
    </p:spTree>
    <p:extLst>
      <p:ext uri="{BB962C8B-B14F-4D97-AF65-F5344CB8AC3E}">
        <p14:creationId xmlns:p14="http://schemas.microsoft.com/office/powerpoint/2010/main" val="57218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DB0F-2560-BF0B-4954-25B876AC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0958-1236-B070-C708-E7BADCB15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3732655-636C-571E-9B23-19FFFEBBA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D0F76-A555-8D9E-6CF2-F8FD679D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582031"/>
            <a:ext cx="11880000" cy="3693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B08A1-8F82-D05F-38EE-76B616C2F71D}"/>
              </a:ext>
            </a:extLst>
          </p:cNvPr>
          <p:cNvSpPr txBox="1"/>
          <p:nvPr/>
        </p:nvSpPr>
        <p:spPr>
          <a:xfrm>
            <a:off x="2074606" y="827851"/>
            <a:ext cx="897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Doctors Appointment page where they can update the status of the bookings</a:t>
            </a:r>
          </a:p>
        </p:txBody>
      </p:sp>
    </p:spTree>
    <p:extLst>
      <p:ext uri="{BB962C8B-B14F-4D97-AF65-F5344CB8AC3E}">
        <p14:creationId xmlns:p14="http://schemas.microsoft.com/office/powerpoint/2010/main" val="20662748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308E-4E57-E41F-BB63-3E40BBE9F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9543-A966-FF5D-9DF1-BB8B6609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4EFCAA-F6A8-BFDE-F5A6-64EA40D68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794"/>
          <a:stretch>
            <a:fillRect/>
          </a:stretch>
        </p:blipFill>
        <p:spPr>
          <a:xfrm>
            <a:off x="0" y="-49201"/>
            <a:ext cx="12192000" cy="69564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60EDB-6BC7-7B54-2A98-15CC0055C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7" y="710999"/>
            <a:ext cx="11700806" cy="54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4EAA9-2859-1318-444A-674786B723B6}"/>
              </a:ext>
            </a:extLst>
          </p:cNvPr>
          <p:cNvSpPr txBox="1"/>
          <p:nvPr/>
        </p:nvSpPr>
        <p:spPr>
          <a:xfrm>
            <a:off x="4315133" y="165070"/>
            <a:ext cx="411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CC00"/>
                </a:solidFill>
              </a:rPr>
              <a:t>Doctors Profile in Doctor Panel</a:t>
            </a:r>
          </a:p>
        </p:txBody>
      </p:sp>
    </p:spTree>
    <p:extLst>
      <p:ext uri="{BB962C8B-B14F-4D97-AF65-F5344CB8AC3E}">
        <p14:creationId xmlns:p14="http://schemas.microsoft.com/office/powerpoint/2010/main" val="29868116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1197-9859-3082-3A2D-98010C0B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D36C9-2DD1-E15A-4066-31566978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97" y="0"/>
            <a:ext cx="12284598" cy="6858000"/>
          </a:xfrm>
        </p:spPr>
      </p:pic>
    </p:spTree>
    <p:extLst>
      <p:ext uri="{BB962C8B-B14F-4D97-AF65-F5344CB8AC3E}">
        <p14:creationId xmlns:p14="http://schemas.microsoft.com/office/powerpoint/2010/main" val="334390771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F35D-563B-194D-36FF-195BB558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F25DD-19BA-EDF3-14E8-9C51ED4D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302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F820-1780-2D01-AD14-DE90EE4E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ECBE4-EC0A-700E-3223-7ADD71EE9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375"/>
          </a:xfrm>
        </p:spPr>
      </p:pic>
    </p:spTree>
    <p:extLst>
      <p:ext uri="{BB962C8B-B14F-4D97-AF65-F5344CB8AC3E}">
        <p14:creationId xmlns:p14="http://schemas.microsoft.com/office/powerpoint/2010/main" val="2030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437B-2AEE-E3CE-3AC4-535FB637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8CB4F-D01B-91D0-BAF3-47EA81E68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3" y="-92598"/>
            <a:ext cx="12408061" cy="6950597"/>
          </a:xfrm>
        </p:spPr>
      </p:pic>
    </p:spTree>
    <p:extLst>
      <p:ext uri="{BB962C8B-B14F-4D97-AF65-F5344CB8AC3E}">
        <p14:creationId xmlns:p14="http://schemas.microsoft.com/office/powerpoint/2010/main" val="367555199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89CD-E77E-0487-256F-28FF2E4F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92965-38B7-CAC6-33E2-F975DB73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19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904F-9CFB-DF1C-B792-CF33A16C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CB001-42BC-5F6E-4E5E-F76FDD1B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23" y="0"/>
            <a:ext cx="12273023" cy="6858000"/>
          </a:xfrm>
        </p:spPr>
      </p:pic>
    </p:spTree>
    <p:extLst>
      <p:ext uri="{BB962C8B-B14F-4D97-AF65-F5344CB8AC3E}">
        <p14:creationId xmlns:p14="http://schemas.microsoft.com/office/powerpoint/2010/main" val="105414418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7521-678E-2C41-869A-CA7CCBA1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D3F06-A5FE-B433-5913-81E9917C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57" y="-104172"/>
            <a:ext cx="12401367" cy="6962172"/>
          </a:xfrm>
        </p:spPr>
      </p:pic>
    </p:spTree>
    <p:extLst>
      <p:ext uri="{BB962C8B-B14F-4D97-AF65-F5344CB8AC3E}">
        <p14:creationId xmlns:p14="http://schemas.microsoft.com/office/powerpoint/2010/main" val="34490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2CD3-D82C-267A-D483-DCB242E5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946F2-8ECB-8857-6404-BAC78364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0471"/>
            <a:ext cx="12192000" cy="71763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EB4344-47C1-64AF-5B5B-9E131316DE25}"/>
              </a:ext>
            </a:extLst>
          </p:cNvPr>
          <p:cNvSpPr/>
          <p:nvPr/>
        </p:nvSpPr>
        <p:spPr>
          <a:xfrm>
            <a:off x="2912962" y="2206284"/>
            <a:ext cx="636607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>
                  <a:solidFill>
                    <a:srgbClr val="FFCC00"/>
                  </a:solidFill>
                </a:ln>
                <a:solidFill>
                  <a:srgbClr val="FFCC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263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21D1-9009-4A52-3817-6C1A2847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38758-B9D8-A22E-1F37-C0FBDD56B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87" y="0"/>
            <a:ext cx="12309987" cy="6858000"/>
          </a:xfrm>
        </p:spPr>
      </p:pic>
    </p:spTree>
    <p:extLst>
      <p:ext uri="{BB962C8B-B14F-4D97-AF65-F5344CB8AC3E}">
        <p14:creationId xmlns:p14="http://schemas.microsoft.com/office/powerpoint/2010/main" val="37352104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DF8C-6F22-197E-D18C-D4B0EA22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71764-D4B4-F2F0-3EAF-28C7CFE73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-285134"/>
            <a:ext cx="12313827" cy="7143134"/>
          </a:xfrm>
        </p:spPr>
      </p:pic>
    </p:spTree>
    <p:extLst>
      <p:ext uri="{BB962C8B-B14F-4D97-AF65-F5344CB8AC3E}">
        <p14:creationId xmlns:p14="http://schemas.microsoft.com/office/powerpoint/2010/main" val="15444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B227-ADDC-1CEF-B675-11A9F08E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9AB4E-9294-BDFF-0C77-F29A4480B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87" y="-65999"/>
            <a:ext cx="12378099" cy="6923999"/>
          </a:xfrm>
        </p:spPr>
      </p:pic>
    </p:spTree>
    <p:extLst>
      <p:ext uri="{BB962C8B-B14F-4D97-AF65-F5344CB8AC3E}">
        <p14:creationId xmlns:p14="http://schemas.microsoft.com/office/powerpoint/2010/main" val="4627183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C4FF-AFA3-F566-01CD-C1156C46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AE0A-270B-674C-91E8-A6AB87276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2" y="0"/>
            <a:ext cx="12352130" cy="6858000"/>
          </a:xfrm>
        </p:spPr>
      </p:pic>
    </p:spTree>
    <p:extLst>
      <p:ext uri="{BB962C8B-B14F-4D97-AF65-F5344CB8AC3E}">
        <p14:creationId xmlns:p14="http://schemas.microsoft.com/office/powerpoint/2010/main" val="9655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0DD3-7376-4DCB-6ADC-89167E84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EE32CC-F835-7CF6-5EBA-C2B8AE54F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344" cy="6858000"/>
          </a:xfrm>
        </p:spPr>
      </p:pic>
    </p:spTree>
    <p:extLst>
      <p:ext uri="{BB962C8B-B14F-4D97-AF65-F5344CB8AC3E}">
        <p14:creationId xmlns:p14="http://schemas.microsoft.com/office/powerpoint/2010/main" val="16956649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F9B8-8051-000A-311C-599D15F4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2CB95-16B7-CF49-4FF5-E9ABFCCD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3" y="-81023"/>
            <a:ext cx="12384911" cy="6947045"/>
          </a:xfrm>
        </p:spPr>
      </p:pic>
    </p:spTree>
    <p:extLst>
      <p:ext uri="{BB962C8B-B14F-4D97-AF65-F5344CB8AC3E}">
        <p14:creationId xmlns:p14="http://schemas.microsoft.com/office/powerpoint/2010/main" val="42088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85</Words>
  <Application>Microsoft Office PowerPoint</Application>
  <PresentationFormat>Widescreen</PresentationFormat>
  <Paragraphs>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TIASA MAHANTY</dc:creator>
  <cp:lastModifiedBy>TIASA MAHANTY</cp:lastModifiedBy>
  <cp:revision>3</cp:revision>
  <dcterms:created xsi:type="dcterms:W3CDTF">2025-08-15T21:05:42Z</dcterms:created>
  <dcterms:modified xsi:type="dcterms:W3CDTF">2025-08-16T07:37:29Z</dcterms:modified>
</cp:coreProperties>
</file>